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9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4" autoAdjust="0"/>
    <p:restoredTop sz="94605" autoAdjust="0"/>
  </p:normalViewPr>
  <p:slideViewPr>
    <p:cSldViewPr>
      <p:cViewPr varScale="1">
        <p:scale>
          <a:sx n="122" d="100"/>
          <a:sy n="122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ototype%20Design%20Pattern.pptx" TargetMode="External"/><Relationship Id="rId2" Type="http://schemas.openxmlformats.org/officeDocument/2006/relationships/hyperlink" Target="Factory%20Design%20Pattern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ore%20Design%20Patterns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ore%20Design%20Patterns.pptx" TargetMode="External"/><Relationship Id="rId2" Type="http://schemas.openxmlformats.org/officeDocument/2006/relationships/hyperlink" Target="Adapter%20Design%20Patter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odel-View-Controller%20Design%20Pattern.pptx" TargetMode="External"/><Relationship Id="rId4" Type="http://schemas.openxmlformats.org/officeDocument/2006/relationships/hyperlink" Target="Flyweight%20Design%20Patter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emento%20Design%20Pattern.pptx" TargetMode="External"/><Relationship Id="rId2" Type="http://schemas.openxmlformats.org/officeDocument/2006/relationships/hyperlink" Target="Command%20Design%20Patter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tate%20Design%20Pattern.pptx" TargetMode="External"/><Relationship Id="rId5" Type="http://schemas.openxmlformats.org/officeDocument/2006/relationships/hyperlink" Target="Observer%20Design%20Pattern.pptx" TargetMode="External"/><Relationship Id="rId4" Type="http://schemas.openxmlformats.org/officeDocument/2006/relationships/hyperlink" Target="More%20Design%20Patterns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Design Patterns in Game Design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Creational Design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Abstract Factory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Factory for building related objects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Factory </a:t>
            </a:r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Method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Creates an instance of several derived classes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Prototype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Factory for cloning new instances from a prototype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 action="ppaction://hlinkpres?slideindex=1&amp;slidetitle="/>
              </a:rPr>
              <a:t>Singleton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class of which a single object can exist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Structural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Adapter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Match interfaces of different classes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Composite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tree structure of simple and composite objects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Decorator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 responsibilities of objects dynamically</a:t>
            </a:r>
          </a:p>
          <a:p>
            <a:r>
              <a:rPr lang="en-US" dirty="0">
                <a:solidFill>
                  <a:schemeClr val="tx1"/>
                </a:solidFill>
                <a:hlinkClick r:id="rId4" action="ppaction://hlinkpres?slideindex=1&amp;slidetitle="/>
              </a:rPr>
              <a:t>Flyweight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Large numbers of fine-grained </a:t>
            </a:r>
            <a:r>
              <a:rPr lang="en-US" dirty="0">
                <a:solidFill>
                  <a:schemeClr val="tx1"/>
                </a:solidFill>
              </a:rPr>
              <a:t>objects shared </a:t>
            </a:r>
            <a:r>
              <a:rPr lang="en-US" dirty="0" smtClean="0">
                <a:solidFill>
                  <a:schemeClr val="tx1"/>
                </a:solidFill>
              </a:rPr>
              <a:t>efficiently</a:t>
            </a:r>
          </a:p>
          <a:p>
            <a:r>
              <a:rPr lang="en-US" dirty="0" smtClean="0">
                <a:solidFill>
                  <a:schemeClr val="tx1"/>
                </a:solidFill>
                <a:hlinkClick r:id="rId5" action="ppaction://hlinkpres?slideindex=1&amp;slidetitle="/>
              </a:rPr>
              <a:t>Model View Controller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/>
              <a:t>D</a:t>
            </a:r>
            <a:r>
              <a:rPr lang="en-US" dirty="0" smtClean="0"/>
              <a:t>ivides </a:t>
            </a:r>
            <a:r>
              <a:rPr lang="en-US" dirty="0"/>
              <a:t>a given application into three interconnected </a:t>
            </a:r>
            <a:r>
              <a:rPr lang="en-US" dirty="0" smtClean="0"/>
              <a:t>parts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Behavioral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Command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Encapsulates a command request as an object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Iterator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Elements of a collection are accessed sequentially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Memento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Capture and restores an object’s internal </a:t>
            </a:r>
            <a:r>
              <a:rPr lang="en-US" dirty="0" smtClean="0">
                <a:solidFill>
                  <a:schemeClr val="tx1"/>
                </a:solidFill>
              </a:rPr>
              <a:t>state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 action="ppaction://hlinkpres?slideindex=1&amp;slidetitle="/>
              </a:rPr>
              <a:t>Null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/>
              <a:t>E</a:t>
            </a:r>
            <a:r>
              <a:rPr lang="en-US" dirty="0" smtClean="0"/>
              <a:t>ncapsulate </a:t>
            </a:r>
            <a:r>
              <a:rPr lang="en-US" dirty="0"/>
              <a:t>the absence of an object by providing a </a:t>
            </a:r>
            <a:r>
              <a:rPr lang="en-US" dirty="0" smtClean="0"/>
              <a:t>suitable </a:t>
            </a:r>
            <a:r>
              <a:rPr lang="en-US" dirty="0"/>
              <a:t>default do nothing behavior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5" action="ppaction://hlinkpres?slideindex=1&amp;slidetitle="/>
              </a:rPr>
              <a:t>Observer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 way of notifying change to a number of classes</a:t>
            </a:r>
          </a:p>
          <a:p>
            <a:r>
              <a:rPr lang="en-US" dirty="0">
                <a:solidFill>
                  <a:schemeClr val="tx1"/>
                </a:solidFill>
                <a:hlinkClick r:id="rId6" action="ppaction://hlinkpres?slideindex=1&amp;slidetitle="/>
              </a:rPr>
              <a:t>State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Alter an object’s behavior when its state </a:t>
            </a:r>
            <a:r>
              <a:rPr lang="en-US" dirty="0" smtClean="0">
                <a:solidFill>
                  <a:schemeClr val="tx1"/>
                </a:solidFill>
              </a:rPr>
              <a:t>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513</TotalTime>
  <Words>153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Design Patterns in Game Design</vt:lpstr>
      <vt:lpstr>Creational Design Patterns</vt:lpstr>
      <vt:lpstr>Structural Patterns</vt:lpstr>
      <vt:lpstr>Behavioral Patterns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60</cp:revision>
  <dcterms:created xsi:type="dcterms:W3CDTF">2014-08-25T00:37:45Z</dcterms:created>
  <dcterms:modified xsi:type="dcterms:W3CDTF">2017-10-31T02:44:48Z</dcterms:modified>
</cp:coreProperties>
</file>